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441" r:id="rId2"/>
    <p:sldId id="420" r:id="rId3"/>
    <p:sldId id="421" r:id="rId4"/>
    <p:sldId id="422" r:id="rId5"/>
    <p:sldId id="423" r:id="rId6"/>
    <p:sldId id="424" r:id="rId7"/>
    <p:sldId id="425" r:id="rId8"/>
    <p:sldId id="426" r:id="rId9"/>
    <p:sldId id="427" r:id="rId10"/>
    <p:sldId id="428" r:id="rId11"/>
    <p:sldId id="429" r:id="rId12"/>
    <p:sldId id="430" r:id="rId13"/>
    <p:sldId id="431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21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DD90C-B5A8-42B0-BF4B-CD145A8E2D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CFA3C2-363D-4581-90D0-CEA5E46086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E292CA-7EA6-4344-94F2-E9B9250A86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1F17B-A01B-4040-B1B6-3ADE28DF0EB2}" type="datetimeFigureOut">
              <a:rPr lang="en-GB" smtClean="0"/>
              <a:t>29/09/2020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88E148-B429-408E-8527-7523FB79CD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8E85D9-712A-4017-A4D2-1F1D6375E5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EB0E63-C2A5-4199-AC45-E58366485FC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09782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5F5F38-907D-452D-833C-24370B383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2360A7C-DF6C-4FB3-B9C5-D08052B648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93298-9B0F-428E-BED0-2FE2187CF0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1F17B-A01B-4040-B1B6-3ADE28DF0EB2}" type="datetimeFigureOut">
              <a:rPr lang="en-GB" smtClean="0"/>
              <a:t>29/09/2020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A08300-768F-4D8F-87F0-13EADBA156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4C615A-9DCA-4298-8C3B-41B97E8A02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EB0E63-C2A5-4199-AC45-E58366485FC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52021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B8C26A3-26F6-4003-ADBB-A8958AF540C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BF9316-A18D-4D01-900C-F3E815B6E8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F38E71-9110-4CFF-8089-5A2C134092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1F17B-A01B-4040-B1B6-3ADE28DF0EB2}" type="datetimeFigureOut">
              <a:rPr lang="en-GB" smtClean="0"/>
              <a:t>29/09/2020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0ED5CE-D58A-4215-BE3C-E12161F120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6D1F40-6072-448C-A977-3588FC297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EB0E63-C2A5-4199-AC45-E58366485FC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93848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43C9C-889D-41C4-9A24-1E94052A4F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AFF1CC-0CA8-42B0-80B0-D30E689045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413D67-D15F-4939-BD1E-D5B7CCE813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1F17B-A01B-4040-B1B6-3ADE28DF0EB2}" type="datetimeFigureOut">
              <a:rPr lang="en-GB" smtClean="0"/>
              <a:t>29/09/2020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C066EB-666A-48CC-950C-350FEC7E61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B3F32-4BB3-4E40-A559-517DB3AE5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EB0E63-C2A5-4199-AC45-E58366485FC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94244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7AF62-FBE2-4680-83D9-5DB0C42B3C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58D1E7-2523-4055-8F09-E7888519F6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54FA17-F41B-47E4-9ED3-F237099C5C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1F17B-A01B-4040-B1B6-3ADE28DF0EB2}" type="datetimeFigureOut">
              <a:rPr lang="en-GB" smtClean="0"/>
              <a:t>29/09/2020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F80B43-FB14-4134-9F3A-9BDA0D90BA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1B250D-8413-4412-A9FD-CA5B3B542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EB0E63-C2A5-4199-AC45-E58366485FC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59699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208E8B-519E-4F5B-88E7-A388B7A24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3DB567-683C-4AD7-A2C4-6AF9EE3ABD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8CB0C7-D02B-4C9B-B1B1-1EB7286D00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28F543-0354-4293-8790-2714C5DD2F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1F17B-A01B-4040-B1B6-3ADE28DF0EB2}" type="datetimeFigureOut">
              <a:rPr lang="en-GB" smtClean="0"/>
              <a:t>29/09/2020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755BEC-7A19-4CD2-BDEC-25D3D0F636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23DBFF-DCC0-4E07-857F-3D30C14D52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EB0E63-C2A5-4199-AC45-E58366485FC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58384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933A1D-0015-4194-8A25-827E745059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E079FD-5E55-4423-9EB4-23F89033E4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5F16C4-5A66-4750-8A70-A01BD00AD4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3D10DB-1B7D-4C0F-8898-8A470BC1A3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891808F-3A1F-41FF-A035-27D9EBDDCB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7F02BB0-8B9A-494A-B030-EFCFB925B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1F17B-A01B-4040-B1B6-3ADE28DF0EB2}" type="datetimeFigureOut">
              <a:rPr lang="en-GB" smtClean="0"/>
              <a:t>29/09/2020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6479091-D65E-44EE-8EBF-49091AAE25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3B6F2AE-CFE2-46C6-B04D-4E7E1977A6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EB0E63-C2A5-4199-AC45-E58366485FC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14913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0D6E48-DDA3-41EA-AB0E-70F0F1400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871DFD7-5A31-4E8F-A0F3-6547F2171E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1F17B-A01B-4040-B1B6-3ADE28DF0EB2}" type="datetimeFigureOut">
              <a:rPr lang="en-GB" smtClean="0"/>
              <a:t>29/09/2020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87DF6B-B7D7-4BBC-8C1A-4E49A4AC2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DA8119-5D78-4F45-9F22-D6FB9E80B9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EB0E63-C2A5-4199-AC45-E58366485FC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12346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D532BBC-0418-4491-B54D-AB2C049BC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1F17B-A01B-4040-B1B6-3ADE28DF0EB2}" type="datetimeFigureOut">
              <a:rPr lang="en-GB" smtClean="0"/>
              <a:t>29/09/2020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7317D79-29D4-42EE-B45A-D6E56B5288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93E465-E4C8-4A18-8077-BC95E3A22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EB0E63-C2A5-4199-AC45-E58366485FC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11942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54C7EC-3237-4EF7-88A4-EF8BF9772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592F38-1A09-4C4B-A080-AE8E4FB097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D54DC8-2CD2-4EF1-8EC4-1958E98821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30AF8D-3078-44BA-A8D1-2E11025E6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1F17B-A01B-4040-B1B6-3ADE28DF0EB2}" type="datetimeFigureOut">
              <a:rPr lang="en-GB" smtClean="0"/>
              <a:t>29/09/2020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0D08FD-AA7A-4317-9629-551E445250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C69AFB-584D-4C89-922E-64C4065CF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EB0E63-C2A5-4199-AC45-E58366485FC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08586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72A34A-252B-46E6-ACEC-C44667C2A4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A57A5CF-5DD9-4D8C-9854-12C48F59D1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E2E2A7-58DA-4012-A785-E218A81FDF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82350A-174A-472B-B8AB-047395D903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1F17B-A01B-4040-B1B6-3ADE28DF0EB2}" type="datetimeFigureOut">
              <a:rPr lang="en-GB" smtClean="0"/>
              <a:t>29/09/2020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A1A8EB-FABA-43CB-98B8-E82E52D29B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6F1C26-7C5E-4161-BC4E-602940014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EB0E63-C2A5-4199-AC45-E58366485FC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31970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0B1ED25-994C-4A44-895B-A1CBF16026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01231A-BD0E-4F0D-8FC4-A782C16EB3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7364C1-6ED8-4409-A683-3C1149CFF29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11F17B-A01B-4040-B1B6-3ADE28DF0EB2}" type="datetimeFigureOut">
              <a:rPr lang="en-GB" smtClean="0"/>
              <a:t>29/09/2020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C688B3-A961-444D-8642-AB8AA1CB41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D5BBB5-2F61-4563-8402-B0B296FBCA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EB0E63-C2A5-4199-AC45-E58366485FC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76550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293442F-5152-4A14-BE82-ADA23A8B8A3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Output figures from unwrapping experiment</a:t>
            </a:r>
          </a:p>
        </p:txBody>
      </p:sp>
    </p:spTree>
    <p:extLst>
      <p:ext uri="{BB962C8B-B14F-4D97-AF65-F5344CB8AC3E}">
        <p14:creationId xmlns:p14="http://schemas.microsoft.com/office/powerpoint/2010/main" val="40115424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10EF0E9-8A3F-46D6-8081-EB872C36C5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9296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9174485-25FB-4C7D-BC49-FB11B1A1FA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7665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4728FB2-01BB-41EE-A5E1-1DFBC28C41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8920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D91BBA3-951A-4E3C-9775-E6AFA429BF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8157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2B401D5-FC85-45EC-9CDA-0347E96729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19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57A4536-B8A4-47E9-BCD4-6EDEFC8A24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1900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654F73B-CBB3-4022-B9C2-3032F99823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0560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B371D77-969A-46BC-9F1C-5F88617CEF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8267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C494BFA-D16F-47B0-9D93-E2B9E238E6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204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E42D198-1BDA-4F54-BE3C-6F7DA8018F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324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7A853A0-A930-4912-96E1-65D1B9AF23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106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94ED8B2-C98D-4A5D-8041-D920F85892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5425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</Words>
  <Application>Microsoft Office PowerPoint</Application>
  <PresentationFormat>Widescreen</PresentationFormat>
  <Paragraphs>1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Output figures from unwrapping experiment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Output figures from unwrapping experiment</dc:title>
  <dc:creator>Fabio Nery</dc:creator>
  <cp:lastModifiedBy>Fabio Nery</cp:lastModifiedBy>
  <cp:revision>1</cp:revision>
  <dcterms:created xsi:type="dcterms:W3CDTF">2020-09-29T13:03:45Z</dcterms:created>
  <dcterms:modified xsi:type="dcterms:W3CDTF">2020-09-29T13:04:04Z</dcterms:modified>
</cp:coreProperties>
</file>